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80" r:id="rId4"/>
    <p:sldId id="281" r:id="rId5"/>
    <p:sldId id="282" r:id="rId6"/>
    <p:sldId id="278" r:id="rId7"/>
    <p:sldId id="283" r:id="rId8"/>
    <p:sldId id="299" r:id="rId9"/>
    <p:sldId id="279" r:id="rId10"/>
    <p:sldId id="284" r:id="rId11"/>
    <p:sldId id="292" r:id="rId12"/>
    <p:sldId id="285" r:id="rId13"/>
    <p:sldId id="286" r:id="rId14"/>
    <p:sldId id="293" r:id="rId15"/>
    <p:sldId id="295" r:id="rId16"/>
    <p:sldId id="296" r:id="rId17"/>
    <p:sldId id="297" r:id="rId18"/>
    <p:sldId id="298" r:id="rId19"/>
    <p:sldId id="287" r:id="rId20"/>
    <p:sldId id="289" r:id="rId21"/>
    <p:sldId id="290" r:id="rId22"/>
    <p:sldId id="291" r:id="rId23"/>
    <p:sldId id="294" r:id="rId2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105" d="100"/>
          <a:sy n="105" d="100"/>
        </p:scale>
        <p:origin x="18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1B5BA-B586-58B6-C96D-08E8FC4DD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793D6-D6DC-E433-87BA-AACD95394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3B1A-5818-96D4-C41C-268B6EB6C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112-AB65-4784-BD59-F645B6E80280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A68E0-1042-1B55-CE32-6AB1F055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8E710-C5CC-02C7-465E-DE92C322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B4BF-67EE-46BC-A9E0-183234F68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3F8EA-7997-C3F4-73DF-2B6CAB02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B6E7F-9272-720D-EDB6-8FF6EAC01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0D88B-8457-019F-69E0-365E51D4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112-AB65-4784-BD59-F645B6E80280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49847-50EB-5314-1B8E-410A98006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C06A7-72B2-1F9F-B3DB-5C57FE24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B4BF-67EE-46BC-A9E0-183234F68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3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BDD098-14DE-D49D-2AF6-AE5F2D13D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CFC70-A2E8-F764-38AB-C20221760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EE266-8A09-BC19-F61E-A5CD5E9D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112-AB65-4784-BD59-F645B6E80280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D34A-D074-7E97-1CDE-D6FE3780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AAF35-B9AE-3D1F-3BD6-25F608BA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B4BF-67EE-46BC-A9E0-183234F68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F32B-9BDC-C54A-1C78-47838CAC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CAD6-BAA8-51EC-52BC-5C10DF34C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02830-5861-A102-BE76-96CC416A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112-AB65-4784-BD59-F645B6E80280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77CF5-81C2-510F-FED1-50B92CED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04189-4C30-98A3-9149-A339AA18F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B4BF-67EE-46BC-A9E0-183234F68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9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957DB-1030-042B-B0B4-AF6666D7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6DFE2-71BB-455E-4A87-F2AA49D63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5BBE9-73E2-2DC0-E7D8-DF161A7C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112-AB65-4784-BD59-F645B6E80280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F2E54-02A5-777E-C7CF-42A5ABAC0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7DDB5-819B-79E5-0AF6-23EF1545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B4BF-67EE-46BC-A9E0-183234F68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9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83F43-BEE8-0FCC-3F7E-82160105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FDEAC-D0A1-3331-7B3A-C4BB1C96A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CFE5F-72A5-36E4-CB4D-199F478EA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275A0-306C-9C4E-F8C0-5414E37C6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112-AB65-4784-BD59-F645B6E80280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A54C6-1386-B204-9875-C4E3580B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06CFB-1E1B-98DE-9B2A-6A09F452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B4BF-67EE-46BC-A9E0-183234F68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3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230A-8528-889B-ACCD-2DF259F5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6BCA2-8A19-2368-CDCA-69871D7F6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A3ED2-45AD-4E49-9E4E-E256490C4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1C6D21-0B5E-3AF8-3D3A-8559D6870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E6B7B-A924-F374-61AE-870E922A1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509058-0537-32B5-3368-7F6EDEC4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112-AB65-4784-BD59-F645B6E80280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DCC2DB-AF28-15CC-41C5-352D3B2BA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89AB18-BF31-45F0-FE98-B1F9A91E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B4BF-67EE-46BC-A9E0-183234F68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7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E2D3C-E0A4-5D07-9ACD-4B6139FA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00119-E067-A294-6DD6-DAF48199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112-AB65-4784-BD59-F645B6E80280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0BB59-F9AB-413C-FEF4-9ADD5963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7A997-3A91-4B1A-14F2-55A7838D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B4BF-67EE-46BC-A9E0-183234F68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8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DCEDD-0979-C15E-A2E7-91D06C2F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112-AB65-4784-BD59-F645B6E80280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D7BA5-F4D6-2864-2ABE-BC1C3830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18DEC-68C7-7FBC-E25A-19DCF0B9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B4BF-67EE-46BC-A9E0-183234F68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CFCA-F33B-4D21-3607-77FBEE1F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5D4EC-9875-6463-A3AF-079BEDFC8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A4678-ED35-E123-DC9A-16ED4BB11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5B79D-3BAD-C1BC-8AD9-CF1014CF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112-AB65-4784-BD59-F645B6E80280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CE625-C156-9CBE-ECF1-A50CDD0E9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C468E-B467-6C9E-E549-C3AD5B2D0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B4BF-67EE-46BC-A9E0-183234F68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7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C4513-AA97-EF82-BC69-0695B1DD2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4E7650-5C94-015C-218F-E4692B530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F8404-C21D-8F2C-51F7-D58DC83CC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00C27-7AB2-CCEB-A517-45A6E551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112-AB65-4784-BD59-F645B6E80280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EC052-50CC-5C0C-4257-B4C733E4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85938-6BB2-A822-66DB-76703E75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B4BF-67EE-46BC-A9E0-183234F68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4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18EC2-0188-D11C-F5DF-2BE55528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5089D-AAA3-EE2C-837E-21E9DAC75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E628F-3DA3-F9AD-F26A-C4F9F500D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BFF112-AB65-4784-BD59-F645B6E80280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B9240-BC14-E9B8-C5A3-9CA376390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58700-B22D-4CEE-3A01-4F325A027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C7B4BF-67EE-46BC-A9E0-183234F68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CAcQjRxqFQoTCMrViLy_iMkCFQLNYwoda88LMA&amp;url=http://www.alliancecollege.com/&amp;bvm=bv.106923889,d.cGc&amp;psig=AFQjCNHe5a6uOFwdNyk5e0nz0gB9DECyvw&amp;ust=14473355640294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43200"/>
            <a:ext cx="9144000" cy="23082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Alliance College Alumni Association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General Meeting 2024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752600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Mike Anderson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alliancecollege.com/sites/default/fil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"/>
            <a:ext cx="2362200" cy="209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704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805DC-EEBF-35F4-BDAC-B6B6B4B1E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D5BA-85A4-4B52-D84B-CB004240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CB301-2E22-D8BA-0FE1-84B3E428A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" y="2286000"/>
            <a:ext cx="9144000" cy="47244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President’s Report						Mike Anderson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Approve August 23, 2024 Minutes		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Financial Report 						Louis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Sitnik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Membership Report						Marcia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Pilkiewicz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	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Website Update							Website Committee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Reunion Update							Reunion Committee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Newsletter							Aundrea Heschmeyer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Other Alumni Outreach Suggestions			All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Legacy Preservation						Mike Anderson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ACAA Foundation Update					Richard Day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Business / Open Topics					All</a:t>
            </a:r>
          </a:p>
        </p:txBody>
      </p:sp>
      <p:pic>
        <p:nvPicPr>
          <p:cNvPr id="4" name="Picture 2" descr="http://www.alliancecollege.com/sites/default/files/logo.png">
            <a:hlinkClick r:id="rId2"/>
            <a:extLst>
              <a:ext uri="{FF2B5EF4-FFF2-40B4-BE49-F238E27FC236}">
                <a16:creationId xmlns:a16="http://schemas.microsoft.com/office/drawing/2014/main" id="{8DE9CFF8-FE4B-85E3-B76D-8A136ACE1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42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ABCFB-542E-B1C8-D8E9-89680B726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4709-F861-B184-B45A-A9526289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Website</a:t>
            </a:r>
          </a:p>
        </p:txBody>
      </p:sp>
      <p:pic>
        <p:nvPicPr>
          <p:cNvPr id="4" name="Picture 2" descr="http://www.alliancecollege.com/sites/default/files/logo.png">
            <a:hlinkClick r:id="rId2"/>
            <a:extLst>
              <a:ext uri="{FF2B5EF4-FFF2-40B4-BE49-F238E27FC236}">
                <a16:creationId xmlns:a16="http://schemas.microsoft.com/office/drawing/2014/main" id="{40CE7432-D753-A5E2-163E-F6F16249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245E75-5A4F-9E51-63C7-45FD6F5BF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658" y="0"/>
            <a:ext cx="4894942" cy="6811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D509D9-EBC7-6A18-3FA6-F06643B2D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01" y="2983189"/>
            <a:ext cx="3591299" cy="17509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6A40CE-5FEC-1427-BD7E-10CC268FBA3F}"/>
              </a:ext>
            </a:extLst>
          </p:cNvPr>
          <p:cNvSpPr txBox="1"/>
          <p:nvPr/>
        </p:nvSpPr>
        <p:spPr>
          <a:xfrm>
            <a:off x="304800" y="4849541"/>
            <a:ext cx="2590800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Please make your check out to Alliance College Alumni Association and send to Lou at the above address</a:t>
            </a:r>
          </a:p>
        </p:txBody>
      </p:sp>
    </p:spTree>
    <p:extLst>
      <p:ext uri="{BB962C8B-B14F-4D97-AF65-F5344CB8AC3E}">
        <p14:creationId xmlns:p14="http://schemas.microsoft.com/office/powerpoint/2010/main" val="425462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9BEC8-4158-EBB4-4FCA-1613F862C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E542F-8882-5998-CB2A-BBD34252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AC0B5-F24B-B1EC-B86D-0FD89952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" y="2286000"/>
            <a:ext cx="9144000" cy="47244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President’s Report						Mike Anderson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Approve August 23, 2024 Minutes		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Financial Report 						Louis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Sitnik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Membership Report						Marcia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Pilkiewicz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Website Update							Website Committee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Reunion Update							Reunion Committee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Newsletter							Aundrea Heschmeyer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Other Alumni Outreach Suggestions			All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Legacy Preservation						Mike Anderson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ACAA Foundation Update					Richard Day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Business / Open Topics					All</a:t>
            </a:r>
          </a:p>
        </p:txBody>
      </p:sp>
      <p:pic>
        <p:nvPicPr>
          <p:cNvPr id="4" name="Picture 2" descr="http://www.alliancecollege.com/sites/default/files/logo.png">
            <a:hlinkClick r:id="rId2"/>
            <a:extLst>
              <a:ext uri="{FF2B5EF4-FFF2-40B4-BE49-F238E27FC236}">
                <a16:creationId xmlns:a16="http://schemas.microsoft.com/office/drawing/2014/main" id="{5D1BB9A8-9E69-910C-A034-D3106F26F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6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30A1D-1CDA-009B-7D56-A6E2485FE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E6E60-86E7-38AE-7468-80169EC07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E9A42-A5D7-0791-A265-3B86BD1C8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" y="2286000"/>
            <a:ext cx="9144000" cy="47244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President’s Report						Mike Anderson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Approve August 23, 2024 Minutes		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Financial Report 						Louis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Sitnik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Membership Report						Marcia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Pilkiewicz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Website Update							Website Committee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Reunion Update							Reunion Committee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Newsletter							Aundrea Heschmeyer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Other Alumni Outreach Suggestions			All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Legacy Preservation						Mike Anderson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ACAA Foundation Update					Richard Day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Business / Open Topics					All</a:t>
            </a:r>
          </a:p>
        </p:txBody>
      </p:sp>
      <p:pic>
        <p:nvPicPr>
          <p:cNvPr id="4" name="Picture 2" descr="http://www.alliancecollege.com/sites/default/files/logo.png">
            <a:hlinkClick r:id="rId2"/>
            <a:extLst>
              <a:ext uri="{FF2B5EF4-FFF2-40B4-BE49-F238E27FC236}">
                <a16:creationId xmlns:a16="http://schemas.microsoft.com/office/drawing/2014/main" id="{C14E3349-E7C0-1E34-AE04-F1A0C09B0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63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A382F-4F60-3FA4-75D3-5DF4732D5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454A-1778-E196-16DA-C6CBAC4B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Newsletter</a:t>
            </a:r>
          </a:p>
        </p:txBody>
      </p:sp>
      <p:pic>
        <p:nvPicPr>
          <p:cNvPr id="4" name="Picture 2" descr="http://www.alliancecollege.com/sites/default/files/logo.png">
            <a:hlinkClick r:id="rId2"/>
            <a:extLst>
              <a:ext uri="{FF2B5EF4-FFF2-40B4-BE49-F238E27FC236}">
                <a16:creationId xmlns:a16="http://schemas.microsoft.com/office/drawing/2014/main" id="{75B8378C-6BEF-98AD-5355-FAD14F204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502BF7-C137-67A1-46B6-9ACF3CF3C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844" y="113369"/>
            <a:ext cx="5953956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8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0AEF2-91F6-E90D-85B8-C58EB1DF2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4EFAB-B39C-8E65-2044-327CD44B0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Newsletter</a:t>
            </a:r>
          </a:p>
        </p:txBody>
      </p:sp>
      <p:pic>
        <p:nvPicPr>
          <p:cNvPr id="4" name="Picture 2" descr="http://www.alliancecollege.com/sites/default/files/logo.png">
            <a:hlinkClick r:id="rId2"/>
            <a:extLst>
              <a:ext uri="{FF2B5EF4-FFF2-40B4-BE49-F238E27FC236}">
                <a16:creationId xmlns:a16="http://schemas.microsoft.com/office/drawing/2014/main" id="{E11C2D4C-3561-F1C2-1EF7-DC949C525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49FB9-980D-D363-B02C-35FA04DA0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886" y="0"/>
            <a:ext cx="5330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8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47240-2EEC-0F9F-99AC-FB887A431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00D0B-A54B-03D5-F29D-093524C3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Newsletter</a:t>
            </a:r>
          </a:p>
        </p:txBody>
      </p:sp>
      <p:pic>
        <p:nvPicPr>
          <p:cNvPr id="4" name="Picture 2" descr="http://www.alliancecollege.com/sites/default/files/logo.png">
            <a:hlinkClick r:id="rId2"/>
            <a:extLst>
              <a:ext uri="{FF2B5EF4-FFF2-40B4-BE49-F238E27FC236}">
                <a16:creationId xmlns:a16="http://schemas.microsoft.com/office/drawing/2014/main" id="{690A4B9F-F277-7DA9-62AA-E975F12AC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503178-F4EE-0C16-B768-11A168558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812" y="75732"/>
            <a:ext cx="5382376" cy="67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36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5AE00-96A5-4A8C-52FD-8AE376F0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908C-19B8-31BD-CAD4-E26F6B9DE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Newsletter</a:t>
            </a:r>
          </a:p>
        </p:txBody>
      </p:sp>
      <p:pic>
        <p:nvPicPr>
          <p:cNvPr id="4" name="Picture 2" descr="http://www.alliancecollege.com/sites/default/files/logo.png">
            <a:hlinkClick r:id="rId2"/>
            <a:extLst>
              <a:ext uri="{FF2B5EF4-FFF2-40B4-BE49-F238E27FC236}">
                <a16:creationId xmlns:a16="http://schemas.microsoft.com/office/drawing/2014/main" id="{421E4339-6FAB-14C3-0D9B-93AD3D552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BB436E-410D-D689-0AF0-625A8B0AF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947" y="0"/>
            <a:ext cx="5448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83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47A08-E680-E64B-37D6-D5D8E3128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1C2B0-CF9E-7DE9-B434-3F17610D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Newsletter</a:t>
            </a:r>
          </a:p>
        </p:txBody>
      </p:sp>
      <p:pic>
        <p:nvPicPr>
          <p:cNvPr id="4" name="Picture 2" descr="http://www.alliancecollege.com/sites/default/files/logo.png">
            <a:hlinkClick r:id="rId2"/>
            <a:extLst>
              <a:ext uri="{FF2B5EF4-FFF2-40B4-BE49-F238E27FC236}">
                <a16:creationId xmlns:a16="http://schemas.microsoft.com/office/drawing/2014/main" id="{A7F9F772-FAAC-2077-7A74-8CAEE8F05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1B0660-108C-EE14-8CAE-40840FD22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422" y="0"/>
            <a:ext cx="5615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46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D9D5D-2457-DF10-63F8-E1E012C83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E977-C2F8-3CC3-90FC-6550193F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95F5E-71D8-9932-CD52-39EBB4ECC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" y="2286000"/>
            <a:ext cx="9144000" cy="47244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President’s Report						Mike Anderson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Approve August 23, 2024 Minutes		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Financial Report 						Louis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Sitnik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Membership Report						Marcia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Pilkiewicz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Website Update							Website Committee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Reunion Update							Reunion Committee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Newsletter							Aundrea Heschmeyer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Other Alumni Outreach Suggestions			All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Legacy Preservation						Mike Anderson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ACAA Foundation Update					Richard Day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Business / Open Topics					All</a:t>
            </a:r>
          </a:p>
        </p:txBody>
      </p:sp>
      <p:pic>
        <p:nvPicPr>
          <p:cNvPr id="4" name="Picture 2" descr="http://www.alliancecollege.com/sites/default/files/logo.png">
            <a:hlinkClick r:id="rId2"/>
            <a:extLst>
              <a:ext uri="{FF2B5EF4-FFF2-40B4-BE49-F238E27FC236}">
                <a16:creationId xmlns:a16="http://schemas.microsoft.com/office/drawing/2014/main" id="{0F138C1C-8624-21B2-B89D-CE01FD4CE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09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" y="2286000"/>
            <a:ext cx="9144000" cy="47244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President’s Report						Mike Anderson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Approve August 23, 2024 Minutes		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Financial Report 						Louis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Sitnik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Membership Report						Marcia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Pilkiewicz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	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Website Update							Website Committee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Reunion Update							Reunion Committee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Newsletter							Aundrea Heschmeyer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Other Alumni Outreach Suggestions			All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Legacy Preservation						Mike Anderson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ACAA Foundation Update					Richard Day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New Business / Open Topics					All</a:t>
            </a:r>
          </a:p>
        </p:txBody>
      </p:sp>
      <p:pic>
        <p:nvPicPr>
          <p:cNvPr id="4" name="Picture 2" descr="http://www.alliancecollege.com/sites/default/fil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B66D0-A8C6-9B48-13C6-E40629216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3010A-EEA9-7FD3-A8A0-3E3E96D7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23F6-761D-C012-8075-CD4FA9FA6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" y="2286000"/>
            <a:ext cx="9144000" cy="47244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President’s Report						Mike Anderson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Approve August 23, 2024 Minutes		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Financial Report 						Louis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Sitnik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Membership Report						Marcia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Pilkiewicz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Website Update							Website Committee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Reunion Update							Reunion Committee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Newsletter							Aundrea Heschmeyer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Other Alumni Outreach Suggestions			All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Legacy Preservation						Mike Anderson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ACAA Foundation Update					Richard Day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Business / Open Topics					All</a:t>
            </a:r>
          </a:p>
        </p:txBody>
      </p:sp>
      <p:pic>
        <p:nvPicPr>
          <p:cNvPr id="4" name="Picture 2" descr="http://www.alliancecollege.com/sites/default/files/logo.png">
            <a:hlinkClick r:id="rId2"/>
            <a:extLst>
              <a:ext uri="{FF2B5EF4-FFF2-40B4-BE49-F238E27FC236}">
                <a16:creationId xmlns:a16="http://schemas.microsoft.com/office/drawing/2014/main" id="{85E5ECF1-7ADA-BAE3-2E50-97DE8865D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602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730CF-582D-621D-C176-6CF85D119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E8C8-58A7-1CE6-0363-949C92EB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5AF28-BC83-5D1B-E1DD-A6E0DC907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" y="2286000"/>
            <a:ext cx="9144000" cy="47244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President’s Report						Mike Anderson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Approve August 23, 2024 Minutes		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Financial Report 						Louis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Sitnik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Membership Report						Marcia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Pilkiewicz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Website Update							Website Committee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Reunion Update							Reunion Committee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Newsletter							Aundrea Heschmeyer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Other Alumni Outreach Suggestions			All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Legacy Preservation						Mike Anderson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ACAA Foundation Update					Richard Day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Business / Open Topics					All</a:t>
            </a:r>
          </a:p>
        </p:txBody>
      </p:sp>
      <p:pic>
        <p:nvPicPr>
          <p:cNvPr id="4" name="Picture 2" descr="http://www.alliancecollege.com/sites/default/files/logo.png">
            <a:hlinkClick r:id="rId2"/>
            <a:extLst>
              <a:ext uri="{FF2B5EF4-FFF2-40B4-BE49-F238E27FC236}">
                <a16:creationId xmlns:a16="http://schemas.microsoft.com/office/drawing/2014/main" id="{B2231554-9F3D-8C6F-ABDC-45ACFF2E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363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11DA4-CBDB-179F-C49C-BCB092037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89BA4-8130-5B33-0522-00E7F637C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C3D06-7F50-F814-DA0F-A8496844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" y="2286000"/>
            <a:ext cx="9144000" cy="47244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President’s Report						Mike Anderson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Approve August 23, 2024 Minutes		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Financial Report 						Louis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Sitnik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Membership Report						Marcia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Pilkiewicz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Website Update							Website Committee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Reunion Update							Reunion Committee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Newsletter							Aundrea Heschmeyer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Other Alumni Outreach Suggestions			All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Legacy Preservation						Mike Anderson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ACAA Foundation Update					Richard Day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New Business / Open Topics					All</a:t>
            </a:r>
          </a:p>
        </p:txBody>
      </p:sp>
      <p:pic>
        <p:nvPicPr>
          <p:cNvPr id="4" name="Picture 2" descr="http://www.alliancecollege.com/sites/default/files/logo.png">
            <a:hlinkClick r:id="rId2"/>
            <a:extLst>
              <a:ext uri="{FF2B5EF4-FFF2-40B4-BE49-F238E27FC236}">
                <a16:creationId xmlns:a16="http://schemas.microsoft.com/office/drawing/2014/main" id="{D996B75C-7273-2C69-177B-F008918C0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409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0CA5A-86EF-8D81-A7EB-807300BC0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1C0B-A7A1-A03D-9130-10252852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Adjourn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E4835-5568-2D85-FBB4-13383FAC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Next Meeting</a:t>
            </a:r>
          </a:p>
          <a:p>
            <a:pPr marL="0" indent="0" algn="ctr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April 8, 2024</a:t>
            </a:r>
          </a:p>
          <a:p>
            <a:pPr marL="0" indent="0" algn="ctr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6:30 PM EST</a:t>
            </a:r>
          </a:p>
          <a:p>
            <a:pPr marL="0" indent="0" algn="ctr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Thanks for attending</a:t>
            </a:r>
          </a:p>
          <a:p>
            <a:pPr marL="0" indent="0" algn="ctr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Tell your friends</a:t>
            </a:r>
          </a:p>
          <a:p>
            <a:pPr marL="0" indent="0" algn="ctr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	</a:t>
            </a:r>
          </a:p>
        </p:txBody>
      </p:sp>
      <p:pic>
        <p:nvPicPr>
          <p:cNvPr id="4" name="Picture 2" descr="http://www.alliancecollege.com/sites/default/files/logo.png">
            <a:hlinkClick r:id="rId2"/>
            <a:extLst>
              <a:ext uri="{FF2B5EF4-FFF2-40B4-BE49-F238E27FC236}">
                <a16:creationId xmlns:a16="http://schemas.microsoft.com/office/drawing/2014/main" id="{B49296E3-8588-AC12-8652-08C0F7CF7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76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A6C57-7263-EDFD-D259-C83049437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A0E02-C327-0E3B-4ED2-2396B0FD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E0E0-8790-7F3E-D582-068D31002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" y="2286000"/>
            <a:ext cx="9144000" cy="47244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President’s Report						Mike Anderson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Approve August 23, 2024 Minutes		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Financial Report 						Louis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Sitnik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Membership Report						Marcia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Pilkiewicz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Website Update							Website Committee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Reunion Update							Reunion Committee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Newsletter							Aundrea Heschmeyer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Other Alumni Outreach Suggestions			All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Legacy Preservation						Mike Anderson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ACAA Foundation Update					Richard Day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Business / Open Topics					All</a:t>
            </a:r>
          </a:p>
        </p:txBody>
      </p:sp>
      <p:pic>
        <p:nvPicPr>
          <p:cNvPr id="4" name="Picture 2" descr="http://www.alliancecollege.com/sites/default/files/logo.png">
            <a:hlinkClick r:id="rId2"/>
            <a:extLst>
              <a:ext uri="{FF2B5EF4-FFF2-40B4-BE49-F238E27FC236}">
                <a16:creationId xmlns:a16="http://schemas.microsoft.com/office/drawing/2014/main" id="{CB93EA29-DD2E-2879-D6DA-EA6A655F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35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ED90F-6F83-56CB-12E4-F2E26D837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50B7-AFCF-D4C8-C7A5-05BD4129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0A560-9585-CFE9-97E2-CBFFCBE3F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" y="2286000"/>
            <a:ext cx="9144000" cy="47244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President’s Report						Mike Anderson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Approve August 23, 2024 Minutes		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Financial Report 						Louis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Sitnik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Membership Report						Marcia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Pilkiewicz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Website Update							Website Committee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Reunion Update							Reunion Committee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Newsletter							Aundrea Heschmeyer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Other Alumni Outreach Suggestions			All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Legacy Preservation						Mike Anderson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ACAA Foundation Update					Richard Day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Business / Open Topics					All</a:t>
            </a:r>
          </a:p>
        </p:txBody>
      </p:sp>
      <p:pic>
        <p:nvPicPr>
          <p:cNvPr id="4" name="Picture 2" descr="http://www.alliancecollege.com/sites/default/files/logo.png">
            <a:hlinkClick r:id="rId2"/>
            <a:extLst>
              <a:ext uri="{FF2B5EF4-FFF2-40B4-BE49-F238E27FC236}">
                <a16:creationId xmlns:a16="http://schemas.microsoft.com/office/drawing/2014/main" id="{AF512E8F-A50A-45C3-C912-9FEAB9671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82A87-AFB0-3DB3-6E39-D2B55894F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618C-0FF7-FB60-7E22-111B2A83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70925-3AE9-1A03-A0E9-5B7E6B1C2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" y="2286000"/>
            <a:ext cx="9144000" cy="47244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President’s Report						Mike Anderson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Approve August 23, 2024 Minutes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		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Financial Report 						Louis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Sitnik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Membership Report						Marcia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Pilkiewicz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Website Update							Website Committee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Reunion Update							Reunion Committee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Newsletter							Aundrea Heschmeyer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Other Alumni Outreach Suggestions			All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Legacy Preservation						Mike Anderson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ACAA Foundation Update					Richard Day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Business / Open Topics					All</a:t>
            </a:r>
          </a:p>
        </p:txBody>
      </p:sp>
      <p:pic>
        <p:nvPicPr>
          <p:cNvPr id="4" name="Picture 2" descr="http://www.alliancecollege.com/sites/default/files/logo.png">
            <a:hlinkClick r:id="rId2"/>
            <a:extLst>
              <a:ext uri="{FF2B5EF4-FFF2-40B4-BE49-F238E27FC236}">
                <a16:creationId xmlns:a16="http://schemas.microsoft.com/office/drawing/2014/main" id="{89B2E218-C4ED-D191-AF38-E3CBC6756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6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lliancecollege.com/sites/default/fil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782324-A548-B65D-1C92-F919DEA3AAB3}"/>
              </a:ext>
            </a:extLst>
          </p:cNvPr>
          <p:cNvSpPr txBox="1"/>
          <p:nvPr/>
        </p:nvSpPr>
        <p:spPr>
          <a:xfrm>
            <a:off x="2085975" y="152400"/>
            <a:ext cx="624840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Treasurer’s Report</a:t>
            </a:r>
            <a:endParaRPr lang="en-US" b="0" dirty="0">
              <a:effectLst/>
            </a:endParaRPr>
          </a:p>
          <a:p>
            <a:pPr algn="ctr" rtl="0"/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January, 2025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Role Transition</a:t>
            </a:r>
            <a:endParaRPr lang="en-US" b="0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br>
              <a:rPr lang="en-US" b="0" dirty="0">
                <a:effectLst/>
              </a:rPr>
            </a:b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Lou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Sitnik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took over as Treasurer in September, 2024</a:t>
            </a:r>
          </a:p>
          <a:p>
            <a:pPr rtl="0"/>
            <a:br>
              <a:rPr lang="en-US" b="0" dirty="0">
                <a:effectLst/>
              </a:rPr>
            </a:b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Cash Position as of January, 2025 (as of 1/13/2025)</a:t>
            </a:r>
            <a:endParaRPr lang="en-US" b="0" dirty="0">
              <a:effectLst/>
            </a:endParaRPr>
          </a:p>
          <a:p>
            <a:pPr rtl="0"/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$ 2,693.76 Checking</a:t>
            </a:r>
            <a:endParaRPr lang="en-US" b="0" dirty="0">
              <a:effectLst/>
            </a:endParaRPr>
          </a:p>
          <a:p>
            <a:pPr rtl="0"/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$ 15,512.06 Savings</a:t>
            </a:r>
            <a:endParaRPr lang="en-US" b="0" dirty="0">
              <a:effectLst/>
            </a:endParaRPr>
          </a:p>
          <a:p>
            <a:pPr rtl="0"/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$ 18,115.82 Total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Revenue</a:t>
            </a:r>
            <a:endParaRPr lang="en-US" b="0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$1,345.00 Dues received (12) since the reunion, including 2 lifetime memberships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$1,437.38 Revenue from merchandise sales</a:t>
            </a:r>
          </a:p>
          <a:p>
            <a:pPr rtl="0"/>
            <a:br>
              <a:rPr lang="en-US" b="0" dirty="0">
                <a:effectLst/>
              </a:rPr>
            </a:br>
            <a:r>
              <a:rPr lang="en-US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Expenses</a:t>
            </a:r>
            <a:endParaRPr lang="en-US" b="0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$159.90 Annual Zoom License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$563.43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Quickbooks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Subscription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$1,963.50 Marquee Creative (Marketing activities including website redesign)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$56.08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Paypal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Fees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b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$2,742.91 Total expenses since reunion</a:t>
            </a:r>
          </a:p>
          <a:p>
            <a:pPr rtl="0"/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Respectfully Submitted,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Louis P.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Sitnik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‘86</a:t>
            </a:r>
            <a:endParaRPr lang="en-US" b="0" dirty="0">
              <a:effectLst/>
            </a:endParaRPr>
          </a:p>
          <a:p>
            <a:pPr rtl="0"/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Treasurer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8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F0F21-70C7-9845-E643-2C27550AD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6FD29-9D40-296F-E695-66836132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BA0AA-7693-5313-A95C-1A033A3A3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" y="2286000"/>
            <a:ext cx="9144000" cy="47244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President’s Report						Mike Anderson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Approve August 23, 2024 Minutes		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Financial Report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						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Louis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Sitnik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Membership Report						Marcia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Pilkiewicz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		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Website Update							Website Committee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Reunion Update							Reunion Committee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Newsletter							Aundrea Heschmeyer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Other Alumni Outreach Suggestions			All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Legacy Preservation						Mike Anderson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ACAA Foundation Update					Richard Day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Business / Open Topics					All</a:t>
            </a:r>
          </a:p>
        </p:txBody>
      </p:sp>
      <p:pic>
        <p:nvPicPr>
          <p:cNvPr id="4" name="Picture 2" descr="http://www.alliancecollege.com/sites/default/files/logo.png">
            <a:hlinkClick r:id="rId2"/>
            <a:extLst>
              <a:ext uri="{FF2B5EF4-FFF2-40B4-BE49-F238E27FC236}">
                <a16:creationId xmlns:a16="http://schemas.microsoft.com/office/drawing/2014/main" id="{1370CFD8-008D-D70D-B652-B13D3FA0F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25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A16BB-0A2D-CE7A-4917-7ECE2CEE3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D2DD1-8566-0385-2474-409A8A93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Membership</a:t>
            </a:r>
          </a:p>
        </p:txBody>
      </p:sp>
      <p:pic>
        <p:nvPicPr>
          <p:cNvPr id="4" name="Picture 2" descr="http://www.alliancecollege.com/sites/default/files/logo.png">
            <a:hlinkClick r:id="rId2"/>
            <a:extLst>
              <a:ext uri="{FF2B5EF4-FFF2-40B4-BE49-F238E27FC236}">
                <a16:creationId xmlns:a16="http://schemas.microsoft.com/office/drawing/2014/main" id="{5C5CC91D-B81C-D694-1F14-D23E45269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905000" cy="16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7B5F05-AB91-D119-53DC-B5BE05FF7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847" y="2057400"/>
            <a:ext cx="6839905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1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868B15F-8D4D-378C-FAB8-49D008DC7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506" y="122896"/>
            <a:ext cx="6944694" cy="66589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1207BE-52F6-E741-73B0-714F16A0CBBB}"/>
              </a:ext>
            </a:extLst>
          </p:cNvPr>
          <p:cNvSpPr/>
          <p:nvPr/>
        </p:nvSpPr>
        <p:spPr>
          <a:xfrm>
            <a:off x="148382" y="4114800"/>
            <a:ext cx="129941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 only people listed in the paid thru 2024 column whose dues is current are the </a:t>
            </a: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</a:rPr>
              <a:t>highlighted</a:t>
            </a:r>
            <a:r>
              <a:rPr lang="en-US" sz="1600" dirty="0">
                <a:solidFill>
                  <a:schemeClr val="tx1"/>
                </a:solidFill>
              </a:rPr>
              <a:t> names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For the others, dues renewal costs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$45/2 yrs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or $500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lifetime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170AB-CE0A-5A12-8DA2-2B4F77C9E459}"/>
              </a:ext>
            </a:extLst>
          </p:cNvPr>
          <p:cNvSpPr txBox="1"/>
          <p:nvPr/>
        </p:nvSpPr>
        <p:spPr>
          <a:xfrm>
            <a:off x="232618" y="2286000"/>
            <a:ext cx="1062782" cy="449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46303</TotalTime>
  <Words>1568</Words>
  <Application>Microsoft Office PowerPoint</Application>
  <PresentationFormat>On-screen Show (4:3)</PresentationFormat>
  <Paragraphs>192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Alliance College Alumni Association   General Meeting 2024</vt:lpstr>
      <vt:lpstr>Agenda</vt:lpstr>
      <vt:lpstr>Agenda</vt:lpstr>
      <vt:lpstr>Agenda</vt:lpstr>
      <vt:lpstr>Agenda</vt:lpstr>
      <vt:lpstr>PowerPoint Presentation</vt:lpstr>
      <vt:lpstr>Agenda</vt:lpstr>
      <vt:lpstr>Membership</vt:lpstr>
      <vt:lpstr>PowerPoint Presentation</vt:lpstr>
      <vt:lpstr>Agenda</vt:lpstr>
      <vt:lpstr>Website</vt:lpstr>
      <vt:lpstr>Agenda</vt:lpstr>
      <vt:lpstr>Agenda</vt:lpstr>
      <vt:lpstr>Newsletter</vt:lpstr>
      <vt:lpstr>Newsletter</vt:lpstr>
      <vt:lpstr>Newsletter</vt:lpstr>
      <vt:lpstr>Newsletter</vt:lpstr>
      <vt:lpstr>Newsletter</vt:lpstr>
      <vt:lpstr>Agenda</vt:lpstr>
      <vt:lpstr>Agenda</vt:lpstr>
      <vt:lpstr>Agenda</vt:lpstr>
      <vt:lpstr>Agenda</vt:lpstr>
      <vt:lpstr>Adjourn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ACAA Alumni Meeting 2015</dc:title>
  <dc:creator>Owner</dc:creator>
  <cp:lastModifiedBy>MICHAEL ANDERSON</cp:lastModifiedBy>
  <cp:revision>27</cp:revision>
  <cp:lastPrinted>2024-08-15T13:42:00Z</cp:lastPrinted>
  <dcterms:created xsi:type="dcterms:W3CDTF">2015-11-11T13:36:57Z</dcterms:created>
  <dcterms:modified xsi:type="dcterms:W3CDTF">2025-01-29T19:52:24Z</dcterms:modified>
</cp:coreProperties>
</file>